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3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D7897-D1A9-47C6-8C01-53FD09F4A447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C6973-66DC-4449-901C-0D5872FA8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2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C930-D6F6-4AE8-BCFE-509772EADCB5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A8CC-F714-4805-B5F1-89CBF24BD3B9}" type="slidenum">
              <a:rPr lang="en-US" smtClean="0"/>
              <a:t>‹#›</a:t>
            </a:fld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 userDrawn="1"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C930-D6F6-4AE8-BCFE-509772EADCB5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A8CC-F714-4805-B5F1-89CBF24BD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C930-D6F6-4AE8-BCFE-509772EADCB5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A8CC-F714-4805-B5F1-89CBF24BD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C930-D6F6-4AE8-BCFE-509772EADCB5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A8CC-F714-4805-B5F1-89CBF24BD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C930-D6F6-4AE8-BCFE-509772EADCB5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A8CC-F714-4805-B5F1-89CBF24BD3B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C930-D6F6-4AE8-BCFE-509772EADCB5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A8CC-F714-4805-B5F1-89CBF24BD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C930-D6F6-4AE8-BCFE-509772EADCB5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A8CC-F714-4805-B5F1-89CBF24BD3B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C930-D6F6-4AE8-BCFE-509772EADCB5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A8CC-F714-4805-B5F1-89CBF24BD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C930-D6F6-4AE8-BCFE-509772EADCB5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A8CC-F714-4805-B5F1-89CBF24BD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C484C930-D6F6-4AE8-BCFE-509772EADCB5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2259A8CC-F714-4805-B5F1-89CBF24BD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484C930-D6F6-4AE8-BCFE-509772EADCB5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259A8CC-F714-4805-B5F1-89CBF24BD3B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Vintage  Collectibles</a:t>
            </a:r>
          </a:p>
        </p:txBody>
      </p:sp>
    </p:spTree>
    <p:extLst>
      <p:ext uri="{BB962C8B-B14F-4D97-AF65-F5344CB8AC3E}">
        <p14:creationId xmlns:p14="http://schemas.microsoft.com/office/powerpoint/2010/main" val="3265759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Come and See What We Have!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E12341-0E9B-4B59-B75B-C3971160D89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Toys</a:t>
            </a:r>
          </a:p>
          <a:p>
            <a:r>
              <a:rPr lang="en-US" dirty="0"/>
              <a:t>Cars</a:t>
            </a:r>
          </a:p>
          <a:p>
            <a:r>
              <a:rPr lang="en-US" dirty="0"/>
              <a:t>Music</a:t>
            </a:r>
          </a:p>
          <a:p>
            <a:r>
              <a:rPr lang="en-US" dirty="0"/>
              <a:t>Dolls</a:t>
            </a:r>
          </a:p>
          <a:p>
            <a:r>
              <a:rPr lang="en-US" dirty="0"/>
              <a:t>Posters</a:t>
            </a:r>
          </a:p>
          <a:p>
            <a:r>
              <a:rPr lang="en-US" dirty="0"/>
              <a:t>Books</a:t>
            </a:r>
          </a:p>
          <a:p>
            <a:r>
              <a:rPr lang="en-US" dirty="0"/>
              <a:t>Clothes</a:t>
            </a:r>
          </a:p>
          <a:p>
            <a:r>
              <a:rPr lang="en-US" dirty="0"/>
              <a:t>Baseball Cards</a:t>
            </a:r>
          </a:p>
          <a:p>
            <a:r>
              <a:rPr lang="en-US" dirty="0"/>
              <a:t>Stamps</a:t>
            </a:r>
          </a:p>
          <a:p>
            <a:r>
              <a:rPr lang="en-US" dirty="0"/>
              <a:t>Coins</a:t>
            </a:r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9767228-E330-4622-B5F1-94F3AD352EF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86699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53</TotalTime>
  <Words>20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Book Antiqua</vt:lpstr>
      <vt:lpstr>Calibri</vt:lpstr>
      <vt:lpstr>Wingdings</vt:lpstr>
      <vt:lpstr>Wingdings 2</vt:lpstr>
      <vt:lpstr>Wingdings 3</vt:lpstr>
      <vt:lpstr>Metro</vt:lpstr>
      <vt:lpstr>Vintage  Collectibles</vt:lpstr>
      <vt:lpstr>Come and See What We Have!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Jack Fuller</cp:lastModifiedBy>
  <cp:revision>11</cp:revision>
  <dcterms:created xsi:type="dcterms:W3CDTF">2012-08-30T12:16:47Z</dcterms:created>
  <dcterms:modified xsi:type="dcterms:W3CDTF">2019-06-10T14:46:54Z</dcterms:modified>
</cp:coreProperties>
</file>